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scaleToFitPaper="1"/>
  <p:clrMru>
    <a:srgbClr val="CDD863"/>
    <a:srgbClr val="979F49"/>
    <a:srgbClr val="ACB553"/>
    <a:srgbClr val="D7F044"/>
    <a:srgbClr val="BADF66"/>
    <a:srgbClr val="65BC8B"/>
    <a:srgbClr val="6ABBA0"/>
    <a:srgbClr val="356249"/>
    <a:srgbClr val="7DDDBD"/>
    <a:srgbClr val="FDFFA9"/>
  </p:clrMru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984" y="-4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4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6B837-44BE-134A-9E62-799F703AA4CB}" type="datetimeFigureOut">
              <a:rPr lang="en-US" smtClean="0"/>
              <a:pPr/>
              <a:t>7/15/12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F61E1-61E8-F74E-8C64-DD34E17011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74394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6B837-44BE-134A-9E62-799F703AA4CB}" type="datetimeFigureOut">
              <a:rPr lang="en-US" smtClean="0"/>
              <a:pPr/>
              <a:t>7/15/12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F61E1-61E8-F74E-8C64-DD34E17011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94372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1" y="274639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6B837-44BE-134A-9E62-799F703AA4CB}" type="datetimeFigureOut">
              <a:rPr lang="en-US" smtClean="0"/>
              <a:pPr/>
              <a:t>7/15/12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F61E1-61E8-F74E-8C64-DD34E17011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964094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6B837-44BE-134A-9E62-799F703AA4CB}" type="datetimeFigureOut">
              <a:rPr lang="en-US" smtClean="0"/>
              <a:pPr/>
              <a:t>7/15/12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F61E1-61E8-F74E-8C64-DD34E17011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510204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6B837-44BE-134A-9E62-799F703AA4CB}" type="datetimeFigureOut">
              <a:rPr lang="en-US" smtClean="0"/>
              <a:pPr/>
              <a:t>7/15/12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F61E1-61E8-F74E-8C64-DD34E17011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135169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6B837-44BE-134A-9E62-799F703AA4CB}" type="datetimeFigureOut">
              <a:rPr lang="en-US" smtClean="0"/>
              <a:pPr/>
              <a:t>7/15/12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F61E1-61E8-F74E-8C64-DD34E17011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667111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2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2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6B837-44BE-134A-9E62-799F703AA4CB}" type="datetimeFigureOut">
              <a:rPr lang="en-US" smtClean="0"/>
              <a:pPr/>
              <a:t>7/15/12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F61E1-61E8-F74E-8C64-DD34E17011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62356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6B837-44BE-134A-9E62-799F703AA4CB}" type="datetimeFigureOut">
              <a:rPr lang="en-US" smtClean="0"/>
              <a:pPr/>
              <a:t>7/15/12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F61E1-61E8-F74E-8C64-DD34E17011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04127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6B837-44BE-134A-9E62-799F703AA4CB}" type="datetimeFigureOut">
              <a:rPr lang="en-US" smtClean="0"/>
              <a:pPr/>
              <a:t>7/15/12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F61E1-61E8-F74E-8C64-DD34E17011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561088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1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6B837-44BE-134A-9E62-799F703AA4CB}" type="datetimeFigureOut">
              <a:rPr lang="en-US" smtClean="0"/>
              <a:pPr/>
              <a:t>7/15/12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F61E1-61E8-F74E-8C64-DD34E17011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14997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9" y="4800601"/>
            <a:ext cx="5486400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9" y="612776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9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6B837-44BE-134A-9E62-799F703AA4CB}" type="datetimeFigureOut">
              <a:rPr lang="en-US" smtClean="0"/>
              <a:pPr/>
              <a:t>7/15/12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F61E1-61E8-F74E-8C64-DD34E17011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11570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1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26B837-44BE-134A-9E62-799F703AA4CB}" type="datetimeFigureOut">
              <a:rPr lang="en-US" smtClean="0"/>
              <a:pPr/>
              <a:t>7/15/12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4F61E1-61E8-F74E-8C64-DD34E17011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321099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Cloud 287"/>
          <p:cNvSpPr/>
          <p:nvPr/>
        </p:nvSpPr>
        <p:spPr>
          <a:xfrm>
            <a:off x="378604" y="1597489"/>
            <a:ext cx="782369" cy="452951"/>
          </a:xfrm>
          <a:prstGeom prst="cloud">
            <a:avLst/>
          </a:prstGeom>
          <a:solidFill>
            <a:srgbClr val="D7F044">
              <a:alpha val="25000"/>
            </a:srgbClr>
          </a:solidFill>
          <a:ln>
            <a:solidFill>
              <a:srgbClr val="CDD8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0" name="Cloud 219"/>
          <p:cNvSpPr/>
          <p:nvPr/>
        </p:nvSpPr>
        <p:spPr>
          <a:xfrm>
            <a:off x="1885289" y="4911515"/>
            <a:ext cx="732287" cy="423956"/>
          </a:xfrm>
          <a:prstGeom prst="cloud">
            <a:avLst/>
          </a:prstGeom>
          <a:solidFill>
            <a:srgbClr val="6ABBA0">
              <a:alpha val="31000"/>
            </a:srgbClr>
          </a:solidFill>
          <a:ln>
            <a:solidFill>
              <a:srgbClr val="65BC8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Cloud 138"/>
          <p:cNvSpPr/>
          <p:nvPr/>
        </p:nvSpPr>
        <p:spPr>
          <a:xfrm>
            <a:off x="6505290" y="937546"/>
            <a:ext cx="679451" cy="393366"/>
          </a:xfrm>
          <a:prstGeom prst="cloud">
            <a:avLst/>
          </a:prstGeom>
          <a:solidFill>
            <a:schemeClr val="accent6">
              <a:alpha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TextBox 75"/>
          <p:cNvSpPr txBox="1"/>
          <p:nvPr/>
        </p:nvSpPr>
        <p:spPr>
          <a:xfrm>
            <a:off x="2604578" y="3926141"/>
            <a:ext cx="1814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Spreader</a:t>
            </a:r>
            <a:endParaRPr lang="en-US" dirty="0"/>
          </a:p>
        </p:txBody>
      </p:sp>
      <p:sp>
        <p:nvSpPr>
          <p:cNvPr id="107" name="Oval 106"/>
          <p:cNvSpPr/>
          <p:nvPr/>
        </p:nvSpPr>
        <p:spPr>
          <a:xfrm>
            <a:off x="1926466" y="3977305"/>
            <a:ext cx="678633" cy="324817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100000"/>
                  <a:shade val="100000"/>
                  <a:satMod val="130000"/>
                  <a:alpha val="5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  <a:alpha val="50000"/>
                </a:schemeClr>
              </a:gs>
            </a:gsLst>
            <a:lin ang="16200000" scaled="0"/>
            <a:tileRect/>
          </a:gra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Oval 89"/>
          <p:cNvSpPr/>
          <p:nvPr/>
        </p:nvSpPr>
        <p:spPr>
          <a:xfrm>
            <a:off x="1936833" y="2196808"/>
            <a:ext cx="679405" cy="325186"/>
          </a:xfrm>
          <a:prstGeom prst="ellipse">
            <a:avLst/>
          </a:prstGeom>
          <a:solidFill>
            <a:srgbClr val="FFFE77">
              <a:alpha val="51000"/>
            </a:srgbClr>
          </a:solidFill>
          <a:ln>
            <a:solidFill>
              <a:srgbClr val="FFFF00">
                <a:alpha val="33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766846" y="2889671"/>
            <a:ext cx="1814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Ancestral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3778013" y="3376540"/>
            <a:ext cx="1369723" cy="0"/>
          </a:xfrm>
          <a:prstGeom prst="line">
            <a:avLst/>
          </a:prstGeom>
          <a:ln>
            <a:solidFill>
              <a:srgbClr val="7F7F7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3822184" y="3321470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  <a:gs pos="50000">
                <a:srgbClr val="BFBFBF"/>
              </a:gs>
            </a:gsLst>
            <a:lin ang="1578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966117" y="3319391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  <a:gs pos="50000">
                <a:srgbClr val="BFBFBF"/>
              </a:gs>
            </a:gsLst>
            <a:lin ang="1578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4105815" y="3319391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  <a:gs pos="50000">
                <a:srgbClr val="BFBFBF"/>
              </a:gs>
            </a:gsLst>
            <a:lin ang="1578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4249747" y="3321470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  <a:gs pos="50000">
                <a:srgbClr val="BFBFBF"/>
              </a:gs>
            </a:gsLst>
            <a:lin ang="1578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393685" y="3321470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  <a:gs pos="50000">
                <a:srgbClr val="BFBFBF"/>
              </a:gs>
            </a:gsLst>
            <a:lin ang="1578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4533383" y="3319391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  <a:gs pos="50000">
                <a:srgbClr val="BFBFBF"/>
              </a:gs>
            </a:gsLst>
            <a:lin ang="1578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685783" y="3319391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  <a:gs pos="50000">
                <a:srgbClr val="BFBFBF"/>
              </a:gs>
            </a:gsLst>
            <a:lin ang="1578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833950" y="3319391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  <a:gs pos="50000">
                <a:srgbClr val="BFBFBF"/>
              </a:gs>
            </a:gsLst>
            <a:lin ang="1578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986351" y="3319391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  <a:gs pos="50000">
                <a:srgbClr val="BFBFBF"/>
              </a:gs>
            </a:gsLst>
            <a:lin ang="1578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4709068" y="2375320"/>
            <a:ext cx="850229" cy="501653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4683806" y="3548268"/>
            <a:ext cx="856500" cy="433968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982116" y="2254671"/>
            <a:ext cx="334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μ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4857235" y="3696121"/>
            <a:ext cx="334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μ</a:t>
            </a:r>
            <a:endParaRPr lang="en-US" dirty="0"/>
          </a:p>
        </p:txBody>
      </p:sp>
      <p:cxnSp>
        <p:nvCxnSpPr>
          <p:cNvPr id="45" name="Straight Arrow Connector 44"/>
          <p:cNvCxnSpPr/>
          <p:nvPr/>
        </p:nvCxnSpPr>
        <p:spPr>
          <a:xfrm>
            <a:off x="6277238" y="2787036"/>
            <a:ext cx="0" cy="909085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6262701" y="3136804"/>
            <a:ext cx="334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μ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5545300" y="3913738"/>
            <a:ext cx="1814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Wrinkly</a:t>
            </a:r>
            <a:endParaRPr lang="en-US" dirty="0"/>
          </a:p>
        </p:txBody>
      </p:sp>
      <p:sp>
        <p:nvSpPr>
          <p:cNvPr id="53" name="Oval 52"/>
          <p:cNvSpPr/>
          <p:nvPr/>
        </p:nvSpPr>
        <p:spPr>
          <a:xfrm>
            <a:off x="4819132" y="2946821"/>
            <a:ext cx="546100" cy="261382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</a:gsLst>
            <a:lin ang="0" scaled="1"/>
            <a:tileRect/>
          </a:gra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Cloud 53"/>
          <p:cNvSpPr/>
          <p:nvPr/>
        </p:nvSpPr>
        <p:spPr>
          <a:xfrm>
            <a:off x="6504001" y="2175054"/>
            <a:ext cx="539750" cy="312487"/>
          </a:xfrm>
          <a:prstGeom prst="cloud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Cloud 54"/>
          <p:cNvSpPr/>
          <p:nvPr/>
        </p:nvSpPr>
        <p:spPr>
          <a:xfrm>
            <a:off x="6467349" y="3982237"/>
            <a:ext cx="539750" cy="312487"/>
          </a:xfrm>
          <a:prstGeom prst="cloud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6" name="Straight Arrow Connector 55"/>
          <p:cNvCxnSpPr/>
          <p:nvPr/>
        </p:nvCxnSpPr>
        <p:spPr>
          <a:xfrm>
            <a:off x="3578765" y="2375319"/>
            <a:ext cx="757765" cy="501652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flipV="1">
            <a:off x="3578764" y="3542673"/>
            <a:ext cx="757766" cy="439564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3839113" y="2222921"/>
            <a:ext cx="334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μ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3851293" y="3696121"/>
            <a:ext cx="334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μ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2592397" y="2167653"/>
            <a:ext cx="1814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Spreader</a:t>
            </a:r>
            <a:endParaRPr lang="en-US" dirty="0"/>
          </a:p>
        </p:txBody>
      </p:sp>
      <p:sp>
        <p:nvSpPr>
          <p:cNvPr id="75" name="Oval 74"/>
          <p:cNvSpPr/>
          <p:nvPr/>
        </p:nvSpPr>
        <p:spPr>
          <a:xfrm>
            <a:off x="2010613" y="2222209"/>
            <a:ext cx="546100" cy="261382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100000">
                <a:srgbClr val="FDFFA9"/>
              </a:gs>
            </a:gsLst>
            <a:lin ang="16020000" scaled="0"/>
            <a:tileRect/>
          </a:gradFill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val 87"/>
          <p:cNvSpPr/>
          <p:nvPr/>
        </p:nvSpPr>
        <p:spPr>
          <a:xfrm>
            <a:off x="1985213" y="4002191"/>
            <a:ext cx="546100" cy="2613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5" name="Group 184"/>
          <p:cNvGrpSpPr/>
          <p:nvPr/>
        </p:nvGrpSpPr>
        <p:grpSpPr>
          <a:xfrm>
            <a:off x="2264595" y="2599745"/>
            <a:ext cx="1369723" cy="128045"/>
            <a:chOff x="2035994" y="3168742"/>
            <a:chExt cx="1369723" cy="128045"/>
          </a:xfrm>
        </p:grpSpPr>
        <p:cxnSp>
          <p:nvCxnSpPr>
            <p:cNvPr id="65" name="Straight Connector 64"/>
            <p:cNvCxnSpPr/>
            <p:nvPr/>
          </p:nvCxnSpPr>
          <p:spPr>
            <a:xfrm>
              <a:off x="2035994" y="3231208"/>
              <a:ext cx="1369723" cy="0"/>
            </a:xfrm>
            <a:prstGeom prst="line">
              <a:avLst/>
            </a:prstGeom>
            <a:ln>
              <a:solidFill>
                <a:srgbClr val="7F7F7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Oval 65"/>
            <p:cNvSpPr/>
            <p:nvPr/>
          </p:nvSpPr>
          <p:spPr>
            <a:xfrm>
              <a:off x="2080165" y="3176137"/>
              <a:ext cx="118533" cy="1143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75000"/>
                  </a:schemeClr>
                </a:gs>
                <a:gs pos="50000">
                  <a:schemeClr val="bg1">
                    <a:lumMod val="75000"/>
                  </a:schemeClr>
                </a:gs>
              </a:gsLst>
              <a:lin ang="15780000" scaled="0"/>
              <a:tileRect/>
            </a:gradFill>
            <a:ln>
              <a:solidFill>
                <a:srgbClr val="7F7F7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/>
            <p:cNvSpPr/>
            <p:nvPr/>
          </p:nvSpPr>
          <p:spPr>
            <a:xfrm>
              <a:off x="2363797" y="3174058"/>
              <a:ext cx="118533" cy="1143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75000"/>
                  </a:schemeClr>
                </a:gs>
                <a:gs pos="50000">
                  <a:schemeClr val="bg1">
                    <a:lumMod val="75000"/>
                  </a:schemeClr>
                </a:gs>
              </a:gsLst>
              <a:lin ang="15780000" scaled="0"/>
              <a:tileRect/>
            </a:gradFill>
            <a:ln>
              <a:solidFill>
                <a:srgbClr val="7F7F7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Oval 68"/>
            <p:cNvSpPr/>
            <p:nvPr/>
          </p:nvSpPr>
          <p:spPr>
            <a:xfrm>
              <a:off x="2507728" y="3176137"/>
              <a:ext cx="118533" cy="1143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75000"/>
                  </a:schemeClr>
                </a:gs>
                <a:gs pos="50000">
                  <a:schemeClr val="bg1">
                    <a:lumMod val="75000"/>
                  </a:schemeClr>
                </a:gs>
              </a:gsLst>
              <a:lin ang="15780000" scaled="0"/>
              <a:tileRect/>
            </a:gradFill>
            <a:ln>
              <a:solidFill>
                <a:srgbClr val="7F7F7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>
              <a:off x="2651666" y="3176137"/>
              <a:ext cx="118533" cy="1143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75000"/>
                  </a:schemeClr>
                </a:gs>
                <a:gs pos="50000">
                  <a:schemeClr val="bg1">
                    <a:lumMod val="75000"/>
                  </a:schemeClr>
                </a:gs>
              </a:gsLst>
              <a:lin ang="15780000" scaled="0"/>
              <a:tileRect/>
            </a:gradFill>
            <a:ln>
              <a:solidFill>
                <a:srgbClr val="7F7F7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/>
            <p:cNvSpPr/>
            <p:nvPr/>
          </p:nvSpPr>
          <p:spPr>
            <a:xfrm>
              <a:off x="2791364" y="3174058"/>
              <a:ext cx="118533" cy="1143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75000"/>
                  </a:schemeClr>
                </a:gs>
                <a:gs pos="50000">
                  <a:schemeClr val="bg1">
                    <a:lumMod val="75000"/>
                  </a:schemeClr>
                </a:gs>
              </a:gsLst>
              <a:lin ang="15780000" scaled="0"/>
              <a:tileRect/>
            </a:gradFill>
            <a:ln>
              <a:solidFill>
                <a:srgbClr val="7F7F7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Oval 71"/>
            <p:cNvSpPr/>
            <p:nvPr/>
          </p:nvSpPr>
          <p:spPr>
            <a:xfrm>
              <a:off x="2943764" y="3174058"/>
              <a:ext cx="118533" cy="1143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75000"/>
                  </a:schemeClr>
                </a:gs>
                <a:gs pos="50000">
                  <a:schemeClr val="bg1">
                    <a:lumMod val="75000"/>
                  </a:schemeClr>
                </a:gs>
              </a:gsLst>
              <a:lin ang="15780000" scaled="0"/>
              <a:tileRect/>
            </a:gradFill>
            <a:ln>
              <a:solidFill>
                <a:srgbClr val="7F7F7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/>
            <p:cNvSpPr/>
            <p:nvPr/>
          </p:nvSpPr>
          <p:spPr>
            <a:xfrm>
              <a:off x="3091931" y="3174058"/>
              <a:ext cx="118533" cy="1143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75000"/>
                  </a:schemeClr>
                </a:gs>
                <a:gs pos="50000">
                  <a:schemeClr val="bg1">
                    <a:lumMod val="75000"/>
                  </a:schemeClr>
                </a:gs>
              </a:gsLst>
              <a:lin ang="15780000" scaled="0"/>
              <a:tileRect/>
            </a:gradFill>
            <a:ln>
              <a:solidFill>
                <a:srgbClr val="7F7F7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>
              <a:off x="3244332" y="3174058"/>
              <a:ext cx="118533" cy="1143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75000"/>
                  </a:schemeClr>
                </a:gs>
                <a:gs pos="50000">
                  <a:schemeClr val="bg1">
                    <a:lumMod val="75000"/>
                  </a:schemeClr>
                </a:gs>
              </a:gsLst>
              <a:lin ang="15780000" scaled="0"/>
              <a:tileRect/>
            </a:gradFill>
            <a:ln>
              <a:solidFill>
                <a:srgbClr val="7F7F7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Folded Corner 88"/>
            <p:cNvSpPr/>
            <p:nvPr/>
          </p:nvSpPr>
          <p:spPr>
            <a:xfrm>
              <a:off x="2219865" y="3168742"/>
              <a:ext cx="118533" cy="128045"/>
            </a:xfrm>
            <a:prstGeom prst="foldedCorner">
              <a:avLst/>
            </a:prstGeom>
            <a:gradFill flip="none" rotWithShape="1">
              <a:gsLst>
                <a:gs pos="0">
                  <a:srgbClr val="FFFF00"/>
                </a:gs>
                <a:gs pos="100000">
                  <a:srgbClr val="FFFFFF"/>
                </a:gs>
                <a:gs pos="50000">
                  <a:srgbClr val="FFFE77"/>
                </a:gs>
              </a:gsLst>
              <a:lin ang="16380000" scaled="0"/>
              <a:tileRect/>
            </a:gradFill>
            <a:ln>
              <a:solidFill>
                <a:srgbClr val="E9E9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2" name="TextBox 91"/>
          <p:cNvSpPr txBox="1"/>
          <p:nvPr/>
        </p:nvSpPr>
        <p:spPr>
          <a:xfrm>
            <a:off x="5540306" y="1009335"/>
            <a:ext cx="1814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Spreader</a:t>
            </a:r>
            <a:endParaRPr lang="en-US" dirty="0"/>
          </a:p>
        </p:txBody>
      </p:sp>
      <p:cxnSp>
        <p:nvCxnSpPr>
          <p:cNvPr id="103" name="Straight Arrow Connector 102"/>
          <p:cNvCxnSpPr/>
          <p:nvPr/>
        </p:nvCxnSpPr>
        <p:spPr>
          <a:xfrm>
            <a:off x="6061392" y="1612804"/>
            <a:ext cx="11851" cy="641867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4" name="TextBox 103"/>
          <p:cNvSpPr txBox="1"/>
          <p:nvPr/>
        </p:nvSpPr>
        <p:spPr>
          <a:xfrm>
            <a:off x="6058706" y="1676303"/>
            <a:ext cx="334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μ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5618022" y="2177955"/>
            <a:ext cx="1814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Wrinkly</a:t>
            </a:r>
            <a:endParaRPr lang="en-US" dirty="0"/>
          </a:p>
        </p:txBody>
      </p:sp>
      <p:cxnSp>
        <p:nvCxnSpPr>
          <p:cNvPr id="108" name="Straight Arrow Connector 107"/>
          <p:cNvCxnSpPr/>
          <p:nvPr/>
        </p:nvCxnSpPr>
        <p:spPr>
          <a:xfrm>
            <a:off x="2935018" y="2767471"/>
            <a:ext cx="0" cy="947700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9" name="TextBox 108"/>
          <p:cNvSpPr txBox="1"/>
          <p:nvPr/>
        </p:nvSpPr>
        <p:spPr>
          <a:xfrm>
            <a:off x="2901949" y="3104537"/>
            <a:ext cx="334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μ</a:t>
            </a:r>
            <a:endParaRPr lang="en-US" dirty="0"/>
          </a:p>
        </p:txBody>
      </p:sp>
      <p:grpSp>
        <p:nvGrpSpPr>
          <p:cNvPr id="183" name="Group 182"/>
          <p:cNvGrpSpPr/>
          <p:nvPr/>
        </p:nvGrpSpPr>
        <p:grpSpPr>
          <a:xfrm>
            <a:off x="5559297" y="2602874"/>
            <a:ext cx="1369723" cy="125966"/>
            <a:chOff x="5350695" y="3171872"/>
            <a:chExt cx="1369723" cy="125966"/>
          </a:xfrm>
        </p:grpSpPr>
        <p:cxnSp>
          <p:nvCxnSpPr>
            <p:cNvPr id="110" name="Straight Connector 109"/>
            <p:cNvCxnSpPr/>
            <p:nvPr/>
          </p:nvCxnSpPr>
          <p:spPr>
            <a:xfrm>
              <a:off x="5350695" y="3238607"/>
              <a:ext cx="1369723" cy="0"/>
            </a:xfrm>
            <a:prstGeom prst="line">
              <a:avLst/>
            </a:prstGeom>
            <a:ln>
              <a:solidFill>
                <a:srgbClr val="7F7F7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Oval 110"/>
            <p:cNvSpPr/>
            <p:nvPr/>
          </p:nvSpPr>
          <p:spPr>
            <a:xfrm>
              <a:off x="5538800" y="3181457"/>
              <a:ext cx="118533" cy="1143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75000"/>
                  </a:schemeClr>
                </a:gs>
                <a:gs pos="50000">
                  <a:srgbClr val="BFBFBF"/>
                </a:gs>
              </a:gsLst>
              <a:lin ang="15780000" scaled="0"/>
              <a:tileRect/>
            </a:gradFill>
            <a:ln>
              <a:solidFill>
                <a:srgbClr val="7F7F7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2" name="Oval 111"/>
            <p:cNvSpPr/>
            <p:nvPr/>
          </p:nvSpPr>
          <p:spPr>
            <a:xfrm>
              <a:off x="5678498" y="3181457"/>
              <a:ext cx="118533" cy="1143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75000"/>
                  </a:schemeClr>
                </a:gs>
                <a:gs pos="50000">
                  <a:srgbClr val="BFBFBF"/>
                </a:gs>
              </a:gsLst>
              <a:lin ang="15780000" scaled="0"/>
              <a:tileRect/>
            </a:gradFill>
            <a:ln>
              <a:solidFill>
                <a:srgbClr val="7F7F7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3" name="Oval 112"/>
            <p:cNvSpPr/>
            <p:nvPr/>
          </p:nvSpPr>
          <p:spPr>
            <a:xfrm>
              <a:off x="5822429" y="3183536"/>
              <a:ext cx="118533" cy="1143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75000"/>
                  </a:schemeClr>
                </a:gs>
                <a:gs pos="50000">
                  <a:srgbClr val="BFBFBF"/>
                </a:gs>
              </a:gsLst>
              <a:lin ang="15780000" scaled="0"/>
              <a:tileRect/>
            </a:gradFill>
            <a:ln>
              <a:solidFill>
                <a:srgbClr val="7F7F7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Oval 113"/>
            <p:cNvSpPr/>
            <p:nvPr/>
          </p:nvSpPr>
          <p:spPr>
            <a:xfrm>
              <a:off x="5966367" y="3183536"/>
              <a:ext cx="118533" cy="1143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75000"/>
                  </a:schemeClr>
                </a:gs>
                <a:gs pos="50000">
                  <a:srgbClr val="BFBFBF"/>
                </a:gs>
              </a:gsLst>
              <a:lin ang="15780000" scaled="0"/>
              <a:tileRect/>
            </a:gradFill>
            <a:ln>
              <a:solidFill>
                <a:srgbClr val="7F7F7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>
            <a:xfrm>
              <a:off x="6106065" y="3181457"/>
              <a:ext cx="118533" cy="1143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75000"/>
                  </a:schemeClr>
                </a:gs>
                <a:gs pos="50000">
                  <a:srgbClr val="BFBFBF"/>
                </a:gs>
              </a:gsLst>
              <a:lin ang="15780000" scaled="0"/>
              <a:tileRect/>
            </a:gradFill>
            <a:ln>
              <a:solidFill>
                <a:srgbClr val="7F7F7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Oval 115"/>
            <p:cNvSpPr/>
            <p:nvPr/>
          </p:nvSpPr>
          <p:spPr>
            <a:xfrm>
              <a:off x="6258465" y="3181457"/>
              <a:ext cx="118533" cy="1143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75000"/>
                  </a:schemeClr>
                </a:gs>
                <a:gs pos="50000">
                  <a:srgbClr val="BFBFBF"/>
                </a:gs>
              </a:gsLst>
              <a:lin ang="15780000" scaled="0"/>
              <a:tileRect/>
            </a:gradFill>
            <a:ln>
              <a:solidFill>
                <a:srgbClr val="7F7F7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Oval 116"/>
            <p:cNvSpPr/>
            <p:nvPr/>
          </p:nvSpPr>
          <p:spPr>
            <a:xfrm>
              <a:off x="6406632" y="3181457"/>
              <a:ext cx="118533" cy="1143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75000"/>
                  </a:schemeClr>
                </a:gs>
                <a:gs pos="50000">
                  <a:srgbClr val="BFBFBF"/>
                </a:gs>
              </a:gsLst>
              <a:lin ang="15780000" scaled="0"/>
              <a:tileRect/>
            </a:gradFill>
            <a:ln>
              <a:solidFill>
                <a:srgbClr val="7F7F7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Oval 117"/>
            <p:cNvSpPr/>
            <p:nvPr/>
          </p:nvSpPr>
          <p:spPr>
            <a:xfrm>
              <a:off x="6559033" y="3181457"/>
              <a:ext cx="118533" cy="1143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75000"/>
                  </a:schemeClr>
                </a:gs>
                <a:gs pos="50000">
                  <a:srgbClr val="BFBFBF"/>
                </a:gs>
              </a:gsLst>
              <a:lin ang="15780000" scaled="0"/>
              <a:tileRect/>
            </a:gradFill>
            <a:ln>
              <a:solidFill>
                <a:srgbClr val="7F7F7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Isosceles Triangle 47"/>
            <p:cNvSpPr/>
            <p:nvPr/>
          </p:nvSpPr>
          <p:spPr>
            <a:xfrm>
              <a:off x="5371862" y="3171872"/>
              <a:ext cx="139420" cy="125966"/>
            </a:xfrm>
            <a:prstGeom prst="triangle">
              <a:avLst/>
            </a:prstGeom>
            <a:solidFill>
              <a:srgbClr val="C0504D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2" name="Group 181"/>
          <p:cNvGrpSpPr/>
          <p:nvPr/>
        </p:nvGrpSpPr>
        <p:grpSpPr>
          <a:xfrm>
            <a:off x="5568867" y="3728024"/>
            <a:ext cx="1369723" cy="154481"/>
            <a:chOff x="5352966" y="4297021"/>
            <a:chExt cx="1369723" cy="154481"/>
          </a:xfrm>
        </p:grpSpPr>
        <p:cxnSp>
          <p:nvCxnSpPr>
            <p:cNvPr id="119" name="Straight Connector 118"/>
            <p:cNvCxnSpPr/>
            <p:nvPr/>
          </p:nvCxnSpPr>
          <p:spPr>
            <a:xfrm>
              <a:off x="5352966" y="4373328"/>
              <a:ext cx="1369723" cy="0"/>
            </a:xfrm>
            <a:prstGeom prst="line">
              <a:avLst/>
            </a:prstGeom>
            <a:ln>
              <a:solidFill>
                <a:srgbClr val="7F7F7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0" name="Oval 119"/>
            <p:cNvSpPr/>
            <p:nvPr/>
          </p:nvSpPr>
          <p:spPr>
            <a:xfrm>
              <a:off x="5541071" y="4316178"/>
              <a:ext cx="118533" cy="1143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75000"/>
                  </a:schemeClr>
                </a:gs>
                <a:gs pos="50000">
                  <a:srgbClr val="BFBFBF"/>
                </a:gs>
              </a:gsLst>
              <a:lin ang="15780000" scaled="0"/>
              <a:tileRect/>
            </a:gradFill>
            <a:ln>
              <a:solidFill>
                <a:srgbClr val="7F7F7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1" name="Oval 120"/>
            <p:cNvSpPr/>
            <p:nvPr/>
          </p:nvSpPr>
          <p:spPr>
            <a:xfrm>
              <a:off x="5680769" y="4316178"/>
              <a:ext cx="118533" cy="1143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75000"/>
                  </a:schemeClr>
                </a:gs>
                <a:gs pos="50000">
                  <a:srgbClr val="BFBFBF"/>
                </a:gs>
              </a:gsLst>
              <a:lin ang="15780000" scaled="0"/>
              <a:tileRect/>
            </a:gradFill>
            <a:ln>
              <a:solidFill>
                <a:srgbClr val="7F7F7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2" name="Oval 121"/>
            <p:cNvSpPr/>
            <p:nvPr/>
          </p:nvSpPr>
          <p:spPr>
            <a:xfrm>
              <a:off x="5824700" y="4318257"/>
              <a:ext cx="118533" cy="1143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75000"/>
                  </a:schemeClr>
                </a:gs>
                <a:gs pos="50000">
                  <a:srgbClr val="BFBFBF"/>
                </a:gs>
              </a:gsLst>
              <a:lin ang="15780000" scaled="0"/>
              <a:tileRect/>
            </a:gradFill>
            <a:ln>
              <a:solidFill>
                <a:srgbClr val="7F7F7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Oval 122"/>
            <p:cNvSpPr/>
            <p:nvPr/>
          </p:nvSpPr>
          <p:spPr>
            <a:xfrm>
              <a:off x="5968638" y="4318257"/>
              <a:ext cx="118533" cy="1143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75000"/>
                  </a:schemeClr>
                </a:gs>
                <a:gs pos="50000">
                  <a:srgbClr val="BFBFBF"/>
                </a:gs>
              </a:gsLst>
              <a:lin ang="15780000" scaled="0"/>
              <a:tileRect/>
            </a:gradFill>
            <a:ln>
              <a:solidFill>
                <a:srgbClr val="7F7F7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Oval 123"/>
            <p:cNvSpPr/>
            <p:nvPr/>
          </p:nvSpPr>
          <p:spPr>
            <a:xfrm>
              <a:off x="6108336" y="4316178"/>
              <a:ext cx="118533" cy="1143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75000"/>
                  </a:schemeClr>
                </a:gs>
                <a:gs pos="50000">
                  <a:srgbClr val="BFBFBF"/>
                </a:gs>
              </a:gsLst>
              <a:lin ang="15780000" scaled="0"/>
              <a:tileRect/>
            </a:gradFill>
            <a:ln>
              <a:solidFill>
                <a:srgbClr val="7F7F7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Oval 124"/>
            <p:cNvSpPr/>
            <p:nvPr/>
          </p:nvSpPr>
          <p:spPr>
            <a:xfrm>
              <a:off x="6260736" y="4316178"/>
              <a:ext cx="118533" cy="1143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75000"/>
                  </a:schemeClr>
                </a:gs>
                <a:gs pos="50000">
                  <a:srgbClr val="BFBFBF"/>
                </a:gs>
              </a:gsLst>
              <a:lin ang="15780000" scaled="0"/>
              <a:tileRect/>
            </a:gradFill>
            <a:ln>
              <a:solidFill>
                <a:srgbClr val="7F7F7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Oval 125"/>
            <p:cNvSpPr/>
            <p:nvPr/>
          </p:nvSpPr>
          <p:spPr>
            <a:xfrm>
              <a:off x="6408903" y="4316178"/>
              <a:ext cx="118533" cy="1143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75000"/>
                  </a:schemeClr>
                </a:gs>
                <a:gs pos="50000">
                  <a:srgbClr val="BFBFBF"/>
                </a:gs>
              </a:gsLst>
              <a:lin ang="15780000" scaled="0"/>
              <a:tileRect/>
            </a:gradFill>
            <a:ln>
              <a:solidFill>
                <a:srgbClr val="7F7F7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Oval 126"/>
            <p:cNvSpPr/>
            <p:nvPr/>
          </p:nvSpPr>
          <p:spPr>
            <a:xfrm>
              <a:off x="6561304" y="4316178"/>
              <a:ext cx="118533" cy="1143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75000"/>
                  </a:schemeClr>
                </a:gs>
                <a:gs pos="50000">
                  <a:srgbClr val="BFBFBF"/>
                </a:gs>
              </a:gsLst>
              <a:lin ang="15780000" scaled="0"/>
              <a:tileRect/>
            </a:gradFill>
            <a:ln>
              <a:solidFill>
                <a:srgbClr val="7F7F7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Diamond 49"/>
            <p:cNvSpPr/>
            <p:nvPr/>
          </p:nvSpPr>
          <p:spPr>
            <a:xfrm>
              <a:off x="5392900" y="4297021"/>
              <a:ext cx="126000" cy="154481"/>
            </a:xfrm>
            <a:prstGeom prst="diamond">
              <a:avLst/>
            </a:prstGeom>
            <a:solidFill>
              <a:schemeClr val="accent3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28" name="Straight Connector 127"/>
          <p:cNvCxnSpPr/>
          <p:nvPr/>
        </p:nvCxnSpPr>
        <p:spPr>
          <a:xfrm>
            <a:off x="5459036" y="1483769"/>
            <a:ext cx="1369723" cy="0"/>
          </a:xfrm>
          <a:prstGeom prst="line">
            <a:avLst/>
          </a:prstGeom>
          <a:ln>
            <a:solidFill>
              <a:srgbClr val="7F7F7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0" name="Oval 129"/>
          <p:cNvSpPr/>
          <p:nvPr/>
        </p:nvSpPr>
        <p:spPr>
          <a:xfrm>
            <a:off x="5786838" y="1426619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  <a:gs pos="50000">
                <a:srgbClr val="BFBFBF"/>
              </a:gs>
            </a:gsLst>
            <a:lin ang="1578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1" name="Oval 130"/>
          <p:cNvSpPr/>
          <p:nvPr/>
        </p:nvSpPr>
        <p:spPr>
          <a:xfrm>
            <a:off x="5930769" y="1428698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  <a:gs pos="50000">
                <a:srgbClr val="BFBFBF"/>
              </a:gs>
            </a:gsLst>
            <a:lin ang="1578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/>
          <p:nvPr/>
        </p:nvSpPr>
        <p:spPr>
          <a:xfrm>
            <a:off x="6074708" y="1428698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  <a:gs pos="50000">
                <a:srgbClr val="BFBFBF"/>
              </a:gs>
            </a:gsLst>
            <a:lin ang="1578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Oval 132"/>
          <p:cNvSpPr/>
          <p:nvPr/>
        </p:nvSpPr>
        <p:spPr>
          <a:xfrm>
            <a:off x="6214406" y="1426619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  <a:gs pos="50000">
                <a:srgbClr val="BFBFBF"/>
              </a:gs>
            </a:gsLst>
            <a:lin ang="1578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Oval 133"/>
          <p:cNvSpPr/>
          <p:nvPr/>
        </p:nvSpPr>
        <p:spPr>
          <a:xfrm>
            <a:off x="6366805" y="1426619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  <a:gs pos="50000">
                <a:srgbClr val="BFBFBF"/>
              </a:gs>
            </a:gsLst>
            <a:lin ang="1578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Oval 134"/>
          <p:cNvSpPr/>
          <p:nvPr/>
        </p:nvSpPr>
        <p:spPr>
          <a:xfrm>
            <a:off x="6514972" y="1426619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  <a:gs pos="50000">
                <a:srgbClr val="BFBFBF"/>
              </a:gs>
            </a:gsLst>
            <a:lin ang="1578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Oval 135"/>
          <p:cNvSpPr/>
          <p:nvPr/>
        </p:nvSpPr>
        <p:spPr>
          <a:xfrm>
            <a:off x="6667373" y="1426619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  <a:gs pos="50000">
                <a:srgbClr val="BFBFBF"/>
              </a:gs>
            </a:gsLst>
            <a:lin ang="1578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Folded Corner 101"/>
          <p:cNvSpPr/>
          <p:nvPr/>
        </p:nvSpPr>
        <p:spPr>
          <a:xfrm>
            <a:off x="5638373" y="1414847"/>
            <a:ext cx="118533" cy="128045"/>
          </a:xfrm>
          <a:prstGeom prst="foldedCorner">
            <a:avLst/>
          </a:prstGeom>
          <a:gradFill flip="none" rotWithShape="1">
            <a:gsLst>
              <a:gs pos="0">
                <a:srgbClr val="FFFF00"/>
              </a:gs>
              <a:gs pos="100000">
                <a:srgbClr val="FFFFFF"/>
              </a:gs>
              <a:gs pos="50000">
                <a:srgbClr val="FFFE77"/>
              </a:gs>
            </a:gsLst>
            <a:lin ang="16380000" scaled="0"/>
            <a:tileRect/>
          </a:gradFill>
          <a:ln>
            <a:solidFill>
              <a:srgbClr val="E9E9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Isosceles Triangle 105"/>
          <p:cNvSpPr/>
          <p:nvPr/>
        </p:nvSpPr>
        <p:spPr>
          <a:xfrm>
            <a:off x="5477803" y="1416925"/>
            <a:ext cx="139420" cy="125966"/>
          </a:xfrm>
          <a:prstGeom prst="triangle">
            <a:avLst/>
          </a:prstGeom>
          <a:solidFill>
            <a:srgbClr val="C0504D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Cloud 137"/>
          <p:cNvSpPr/>
          <p:nvPr/>
        </p:nvSpPr>
        <p:spPr>
          <a:xfrm>
            <a:off x="6581491" y="971094"/>
            <a:ext cx="539750" cy="312487"/>
          </a:xfrm>
          <a:prstGeom prst="cloud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TextBox 139"/>
          <p:cNvSpPr txBox="1"/>
          <p:nvPr/>
        </p:nvSpPr>
        <p:spPr>
          <a:xfrm>
            <a:off x="5588389" y="805478"/>
            <a:ext cx="1814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Wrinkly</a:t>
            </a:r>
            <a:endParaRPr lang="en-US" dirty="0"/>
          </a:p>
        </p:txBody>
      </p:sp>
      <p:grpSp>
        <p:nvGrpSpPr>
          <p:cNvPr id="187" name="Group 186"/>
          <p:cNvGrpSpPr/>
          <p:nvPr/>
        </p:nvGrpSpPr>
        <p:grpSpPr>
          <a:xfrm>
            <a:off x="2250157" y="3730209"/>
            <a:ext cx="1369723" cy="133200"/>
            <a:chOff x="2057161" y="4324607"/>
            <a:chExt cx="1369723" cy="133200"/>
          </a:xfrm>
        </p:grpSpPr>
        <p:cxnSp>
          <p:nvCxnSpPr>
            <p:cNvPr id="78" name="Straight Connector 77"/>
            <p:cNvCxnSpPr/>
            <p:nvPr/>
          </p:nvCxnSpPr>
          <p:spPr>
            <a:xfrm>
              <a:off x="2057161" y="4394352"/>
              <a:ext cx="1369723" cy="0"/>
            </a:xfrm>
            <a:prstGeom prst="line">
              <a:avLst/>
            </a:prstGeom>
            <a:ln>
              <a:solidFill>
                <a:srgbClr val="7F7F7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Oval 78"/>
            <p:cNvSpPr/>
            <p:nvPr/>
          </p:nvSpPr>
          <p:spPr>
            <a:xfrm>
              <a:off x="2101332" y="4339281"/>
              <a:ext cx="118533" cy="1143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020000" scaled="0"/>
              <a:tileRect/>
            </a:gradFill>
            <a:ln>
              <a:solidFill>
                <a:srgbClr val="7F7F7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Oval 80"/>
            <p:cNvSpPr/>
            <p:nvPr/>
          </p:nvSpPr>
          <p:spPr>
            <a:xfrm>
              <a:off x="2384964" y="4337202"/>
              <a:ext cx="118533" cy="1143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020000" scaled="0"/>
              <a:tileRect/>
            </a:gradFill>
            <a:ln>
              <a:solidFill>
                <a:srgbClr val="7F7F7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2" name="Oval 81"/>
            <p:cNvSpPr/>
            <p:nvPr/>
          </p:nvSpPr>
          <p:spPr>
            <a:xfrm>
              <a:off x="2528895" y="4339281"/>
              <a:ext cx="118533" cy="1143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020000" scaled="0"/>
              <a:tileRect/>
            </a:gradFill>
            <a:ln>
              <a:solidFill>
                <a:srgbClr val="7F7F7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>
            <a:xfrm>
              <a:off x="2672833" y="4339281"/>
              <a:ext cx="118533" cy="1143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020000" scaled="0"/>
              <a:tileRect/>
            </a:gradFill>
            <a:ln>
              <a:solidFill>
                <a:srgbClr val="7F7F7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>
            <a:xfrm>
              <a:off x="2812531" y="4337202"/>
              <a:ext cx="118533" cy="1143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020000" scaled="0"/>
              <a:tileRect/>
            </a:gradFill>
            <a:ln>
              <a:solidFill>
                <a:srgbClr val="7F7F7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/>
            <p:nvPr/>
          </p:nvSpPr>
          <p:spPr>
            <a:xfrm>
              <a:off x="2964931" y="4337202"/>
              <a:ext cx="118533" cy="1143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020000" scaled="0"/>
              <a:tileRect/>
            </a:gradFill>
            <a:ln>
              <a:solidFill>
                <a:srgbClr val="7F7F7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/>
            <p:nvPr/>
          </p:nvSpPr>
          <p:spPr>
            <a:xfrm>
              <a:off x="3113098" y="4337202"/>
              <a:ext cx="118533" cy="1143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020000" scaled="0"/>
              <a:tileRect/>
            </a:gradFill>
            <a:ln>
              <a:solidFill>
                <a:srgbClr val="7F7F7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>
            <a:xfrm>
              <a:off x="3265499" y="4337202"/>
              <a:ext cx="118533" cy="1143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020000" scaled="0"/>
              <a:tileRect/>
            </a:gradFill>
            <a:ln>
              <a:solidFill>
                <a:srgbClr val="7F7F7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gular Pentagon 151"/>
            <p:cNvSpPr/>
            <p:nvPr/>
          </p:nvSpPr>
          <p:spPr>
            <a:xfrm>
              <a:off x="2244744" y="4324607"/>
              <a:ext cx="118800" cy="133200"/>
            </a:xfrm>
            <a:prstGeom prst="pentagon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3" name="Cloud 152"/>
          <p:cNvSpPr/>
          <p:nvPr/>
        </p:nvSpPr>
        <p:spPr>
          <a:xfrm>
            <a:off x="1936833" y="952344"/>
            <a:ext cx="679451" cy="393366"/>
          </a:xfrm>
          <a:prstGeom prst="cloud">
            <a:avLst/>
          </a:prstGeom>
          <a:solidFill>
            <a:schemeClr val="accent6">
              <a:alpha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TextBox 153"/>
          <p:cNvSpPr txBox="1"/>
          <p:nvPr/>
        </p:nvSpPr>
        <p:spPr>
          <a:xfrm>
            <a:off x="2592397" y="995268"/>
            <a:ext cx="1814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Spreader</a:t>
            </a:r>
            <a:endParaRPr lang="en-US" dirty="0"/>
          </a:p>
        </p:txBody>
      </p:sp>
      <p:cxnSp>
        <p:nvCxnSpPr>
          <p:cNvPr id="155" name="Straight Arrow Connector 154"/>
          <p:cNvCxnSpPr/>
          <p:nvPr/>
        </p:nvCxnSpPr>
        <p:spPr>
          <a:xfrm>
            <a:off x="3089590" y="1610207"/>
            <a:ext cx="11851" cy="641867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6" name="TextBox 155"/>
          <p:cNvSpPr txBox="1"/>
          <p:nvPr/>
        </p:nvSpPr>
        <p:spPr>
          <a:xfrm>
            <a:off x="3086904" y="1673707"/>
            <a:ext cx="334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μ</a:t>
            </a:r>
            <a:endParaRPr lang="en-US" dirty="0"/>
          </a:p>
        </p:txBody>
      </p:sp>
      <p:grpSp>
        <p:nvGrpSpPr>
          <p:cNvPr id="186" name="Group 185"/>
          <p:cNvGrpSpPr/>
          <p:nvPr/>
        </p:nvGrpSpPr>
        <p:grpSpPr>
          <a:xfrm>
            <a:off x="2264595" y="1409286"/>
            <a:ext cx="1369723" cy="128152"/>
            <a:chOff x="2009469" y="1983844"/>
            <a:chExt cx="1369723" cy="128152"/>
          </a:xfrm>
        </p:grpSpPr>
        <p:cxnSp>
          <p:nvCxnSpPr>
            <p:cNvPr id="157" name="Straight Connector 156"/>
            <p:cNvCxnSpPr/>
            <p:nvPr/>
          </p:nvCxnSpPr>
          <p:spPr>
            <a:xfrm>
              <a:off x="2009469" y="2052767"/>
              <a:ext cx="1369723" cy="0"/>
            </a:xfrm>
            <a:prstGeom prst="line">
              <a:avLst/>
            </a:prstGeom>
            <a:ln>
              <a:solidFill>
                <a:srgbClr val="7F7F7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8" name="Oval 157"/>
            <p:cNvSpPr/>
            <p:nvPr/>
          </p:nvSpPr>
          <p:spPr>
            <a:xfrm>
              <a:off x="2337272" y="1995617"/>
              <a:ext cx="118533" cy="1143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75000"/>
                  </a:schemeClr>
                </a:gs>
                <a:gs pos="50000">
                  <a:srgbClr val="BFBFBF"/>
                </a:gs>
              </a:gsLst>
              <a:lin ang="15780000" scaled="0"/>
              <a:tileRect/>
            </a:gradFill>
            <a:ln>
              <a:solidFill>
                <a:srgbClr val="7F7F7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9" name="Oval 158"/>
            <p:cNvSpPr/>
            <p:nvPr/>
          </p:nvSpPr>
          <p:spPr>
            <a:xfrm>
              <a:off x="2481203" y="1997696"/>
              <a:ext cx="118533" cy="1143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75000"/>
                  </a:schemeClr>
                </a:gs>
                <a:gs pos="50000">
                  <a:srgbClr val="BFBFBF"/>
                </a:gs>
              </a:gsLst>
              <a:lin ang="15780000" scaled="0"/>
              <a:tileRect/>
            </a:gradFill>
            <a:ln>
              <a:solidFill>
                <a:srgbClr val="7F7F7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Oval 159"/>
            <p:cNvSpPr/>
            <p:nvPr/>
          </p:nvSpPr>
          <p:spPr>
            <a:xfrm>
              <a:off x="2625141" y="1997696"/>
              <a:ext cx="118533" cy="1143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75000"/>
                  </a:schemeClr>
                </a:gs>
                <a:gs pos="50000">
                  <a:srgbClr val="BFBFBF"/>
                </a:gs>
              </a:gsLst>
              <a:lin ang="15780000" scaled="0"/>
              <a:tileRect/>
            </a:gradFill>
            <a:ln>
              <a:solidFill>
                <a:srgbClr val="7F7F7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Oval 160"/>
            <p:cNvSpPr/>
            <p:nvPr/>
          </p:nvSpPr>
          <p:spPr>
            <a:xfrm>
              <a:off x="2764839" y="1995617"/>
              <a:ext cx="118533" cy="1143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75000"/>
                  </a:schemeClr>
                </a:gs>
                <a:gs pos="50000">
                  <a:srgbClr val="BFBFBF"/>
                </a:gs>
              </a:gsLst>
              <a:lin ang="15780000" scaled="0"/>
              <a:tileRect/>
            </a:gradFill>
            <a:ln>
              <a:solidFill>
                <a:srgbClr val="7F7F7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Oval 161"/>
            <p:cNvSpPr/>
            <p:nvPr/>
          </p:nvSpPr>
          <p:spPr>
            <a:xfrm>
              <a:off x="2917239" y="1995617"/>
              <a:ext cx="118533" cy="1143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75000"/>
                  </a:schemeClr>
                </a:gs>
                <a:gs pos="50000">
                  <a:srgbClr val="BFBFBF"/>
                </a:gs>
              </a:gsLst>
              <a:lin ang="15780000" scaled="0"/>
              <a:tileRect/>
            </a:gradFill>
            <a:ln>
              <a:solidFill>
                <a:srgbClr val="7F7F7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Oval 162"/>
            <p:cNvSpPr/>
            <p:nvPr/>
          </p:nvSpPr>
          <p:spPr>
            <a:xfrm>
              <a:off x="3065406" y="1995617"/>
              <a:ext cx="118533" cy="1143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75000"/>
                  </a:schemeClr>
                </a:gs>
                <a:gs pos="50000">
                  <a:srgbClr val="BFBFBF"/>
                </a:gs>
              </a:gsLst>
              <a:lin ang="15780000" scaled="0"/>
              <a:tileRect/>
            </a:gradFill>
            <a:ln>
              <a:solidFill>
                <a:srgbClr val="7F7F7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Oval 163"/>
            <p:cNvSpPr/>
            <p:nvPr/>
          </p:nvSpPr>
          <p:spPr>
            <a:xfrm>
              <a:off x="3217807" y="1995617"/>
              <a:ext cx="118533" cy="1143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75000"/>
                  </a:schemeClr>
                </a:gs>
                <a:gs pos="50000">
                  <a:srgbClr val="BFBFBF"/>
                </a:gs>
              </a:gsLst>
              <a:lin ang="15780000" scaled="0"/>
              <a:tileRect/>
            </a:gradFill>
            <a:ln>
              <a:solidFill>
                <a:srgbClr val="7F7F7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Folded Corner 164"/>
            <p:cNvSpPr/>
            <p:nvPr/>
          </p:nvSpPr>
          <p:spPr>
            <a:xfrm>
              <a:off x="2188807" y="1983844"/>
              <a:ext cx="118533" cy="128045"/>
            </a:xfrm>
            <a:prstGeom prst="foldedCorner">
              <a:avLst/>
            </a:prstGeom>
            <a:gradFill flip="none" rotWithShape="1">
              <a:gsLst>
                <a:gs pos="0">
                  <a:srgbClr val="FFFF00"/>
                </a:gs>
                <a:gs pos="100000">
                  <a:srgbClr val="FFFFFF"/>
                </a:gs>
                <a:gs pos="50000">
                  <a:srgbClr val="FFFE77"/>
                </a:gs>
              </a:gsLst>
              <a:lin ang="16380000" scaled="0"/>
              <a:tileRect/>
            </a:gradFill>
            <a:ln>
              <a:solidFill>
                <a:srgbClr val="E9E9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Isosceles Triangle 165"/>
            <p:cNvSpPr/>
            <p:nvPr/>
          </p:nvSpPr>
          <p:spPr>
            <a:xfrm>
              <a:off x="2028237" y="1985923"/>
              <a:ext cx="139420" cy="125966"/>
            </a:xfrm>
            <a:prstGeom prst="triangle">
              <a:avLst/>
            </a:prstGeom>
            <a:solidFill>
              <a:srgbClr val="C0504D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7" name="Cloud 166"/>
          <p:cNvSpPr/>
          <p:nvPr/>
        </p:nvSpPr>
        <p:spPr>
          <a:xfrm>
            <a:off x="2013033" y="985891"/>
            <a:ext cx="539750" cy="312487"/>
          </a:xfrm>
          <a:prstGeom prst="cloud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TextBox 167"/>
          <p:cNvSpPr txBox="1"/>
          <p:nvPr/>
        </p:nvSpPr>
        <p:spPr>
          <a:xfrm>
            <a:off x="2630414" y="793553"/>
            <a:ext cx="1814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Wrinkly</a:t>
            </a:r>
            <a:endParaRPr lang="en-US" dirty="0"/>
          </a:p>
        </p:txBody>
      </p:sp>
      <p:cxnSp>
        <p:nvCxnSpPr>
          <p:cNvPr id="169" name="Straight Arrow Connector 168"/>
          <p:cNvCxnSpPr/>
          <p:nvPr/>
        </p:nvCxnSpPr>
        <p:spPr>
          <a:xfrm>
            <a:off x="3561834" y="1232943"/>
            <a:ext cx="1983467" cy="1021728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Arrow Connector 170"/>
          <p:cNvCxnSpPr/>
          <p:nvPr/>
        </p:nvCxnSpPr>
        <p:spPr>
          <a:xfrm flipH="1">
            <a:off x="3561833" y="1232943"/>
            <a:ext cx="1955799" cy="1021728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5" name="TextBox 174"/>
          <p:cNvSpPr txBox="1"/>
          <p:nvPr/>
        </p:nvSpPr>
        <p:spPr>
          <a:xfrm>
            <a:off x="4035443" y="1181980"/>
            <a:ext cx="334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μ</a:t>
            </a:r>
            <a:endParaRPr lang="en-US" dirty="0"/>
          </a:p>
        </p:txBody>
      </p:sp>
      <p:sp>
        <p:nvSpPr>
          <p:cNvPr id="176" name="TextBox 175"/>
          <p:cNvSpPr txBox="1"/>
          <p:nvPr/>
        </p:nvSpPr>
        <p:spPr>
          <a:xfrm>
            <a:off x="4797965" y="1178202"/>
            <a:ext cx="334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μ</a:t>
            </a:r>
            <a:endParaRPr lang="en-US" dirty="0"/>
          </a:p>
        </p:txBody>
      </p:sp>
      <p:cxnSp>
        <p:nvCxnSpPr>
          <p:cNvPr id="177" name="Straight Arrow Connector 176"/>
          <p:cNvCxnSpPr/>
          <p:nvPr/>
        </p:nvCxnSpPr>
        <p:spPr>
          <a:xfrm>
            <a:off x="3590798" y="4092676"/>
            <a:ext cx="1983467" cy="1021728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Arrow Connector 177"/>
          <p:cNvCxnSpPr/>
          <p:nvPr/>
        </p:nvCxnSpPr>
        <p:spPr>
          <a:xfrm flipH="1">
            <a:off x="3590797" y="4092676"/>
            <a:ext cx="1955799" cy="1021728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9" name="TextBox 178"/>
          <p:cNvSpPr txBox="1"/>
          <p:nvPr/>
        </p:nvSpPr>
        <p:spPr>
          <a:xfrm>
            <a:off x="4064407" y="4714813"/>
            <a:ext cx="334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μ</a:t>
            </a:r>
            <a:endParaRPr lang="en-US" dirty="0"/>
          </a:p>
        </p:txBody>
      </p:sp>
      <p:sp>
        <p:nvSpPr>
          <p:cNvPr id="180" name="TextBox 179"/>
          <p:cNvSpPr txBox="1"/>
          <p:nvPr/>
        </p:nvSpPr>
        <p:spPr>
          <a:xfrm>
            <a:off x="4826929" y="4711035"/>
            <a:ext cx="334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μ</a:t>
            </a:r>
            <a:endParaRPr lang="en-US" dirty="0"/>
          </a:p>
        </p:txBody>
      </p:sp>
      <p:cxnSp>
        <p:nvCxnSpPr>
          <p:cNvPr id="188" name="Straight Arrow Connector 187"/>
          <p:cNvCxnSpPr/>
          <p:nvPr/>
        </p:nvCxnSpPr>
        <p:spPr>
          <a:xfrm>
            <a:off x="6064680" y="4255072"/>
            <a:ext cx="11851" cy="641867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9" name="TextBox 188"/>
          <p:cNvSpPr txBox="1"/>
          <p:nvPr/>
        </p:nvSpPr>
        <p:spPr>
          <a:xfrm>
            <a:off x="6061994" y="4318571"/>
            <a:ext cx="334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μ</a:t>
            </a:r>
            <a:endParaRPr lang="en-US" dirty="0"/>
          </a:p>
        </p:txBody>
      </p:sp>
      <p:cxnSp>
        <p:nvCxnSpPr>
          <p:cNvPr id="190" name="Straight Arrow Connector 189"/>
          <p:cNvCxnSpPr/>
          <p:nvPr/>
        </p:nvCxnSpPr>
        <p:spPr>
          <a:xfrm>
            <a:off x="3092878" y="4252475"/>
            <a:ext cx="11851" cy="641867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1" name="TextBox 190"/>
          <p:cNvSpPr txBox="1"/>
          <p:nvPr/>
        </p:nvSpPr>
        <p:spPr>
          <a:xfrm>
            <a:off x="3090192" y="4315975"/>
            <a:ext cx="334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μ</a:t>
            </a:r>
            <a:endParaRPr lang="en-US" dirty="0"/>
          </a:p>
        </p:txBody>
      </p:sp>
      <p:cxnSp>
        <p:nvCxnSpPr>
          <p:cNvPr id="193" name="Straight Connector 192"/>
          <p:cNvCxnSpPr/>
          <p:nvPr/>
        </p:nvCxnSpPr>
        <p:spPr>
          <a:xfrm>
            <a:off x="5559882" y="5506130"/>
            <a:ext cx="1369723" cy="0"/>
          </a:xfrm>
          <a:prstGeom prst="line">
            <a:avLst/>
          </a:prstGeom>
          <a:ln>
            <a:solidFill>
              <a:srgbClr val="7F7F7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5" name="Oval 194"/>
          <p:cNvSpPr/>
          <p:nvPr/>
        </p:nvSpPr>
        <p:spPr>
          <a:xfrm>
            <a:off x="5887685" y="5448980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  <a:gs pos="50000">
                <a:srgbClr val="BFBFBF"/>
              </a:gs>
            </a:gsLst>
            <a:lin ang="1578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6" name="Oval 195"/>
          <p:cNvSpPr/>
          <p:nvPr/>
        </p:nvSpPr>
        <p:spPr>
          <a:xfrm>
            <a:off x="6031616" y="5451059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  <a:gs pos="50000">
                <a:srgbClr val="BFBFBF"/>
              </a:gs>
            </a:gsLst>
            <a:lin ang="1578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Oval 196"/>
          <p:cNvSpPr/>
          <p:nvPr/>
        </p:nvSpPr>
        <p:spPr>
          <a:xfrm>
            <a:off x="6175553" y="5451059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  <a:gs pos="50000">
                <a:srgbClr val="BFBFBF"/>
              </a:gs>
            </a:gsLst>
            <a:lin ang="1578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" name="Oval 197"/>
          <p:cNvSpPr/>
          <p:nvPr/>
        </p:nvSpPr>
        <p:spPr>
          <a:xfrm>
            <a:off x="6315251" y="5448980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  <a:gs pos="50000">
                <a:srgbClr val="BFBFBF"/>
              </a:gs>
            </a:gsLst>
            <a:lin ang="1578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9" name="Oval 198"/>
          <p:cNvSpPr/>
          <p:nvPr/>
        </p:nvSpPr>
        <p:spPr>
          <a:xfrm>
            <a:off x="6467651" y="5448980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  <a:gs pos="50000">
                <a:srgbClr val="BFBFBF"/>
              </a:gs>
            </a:gsLst>
            <a:lin ang="1578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0" name="Oval 199"/>
          <p:cNvSpPr/>
          <p:nvPr/>
        </p:nvSpPr>
        <p:spPr>
          <a:xfrm>
            <a:off x="6615819" y="5448980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  <a:gs pos="50000">
                <a:srgbClr val="BFBFBF"/>
              </a:gs>
            </a:gsLst>
            <a:lin ang="1578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1" name="Oval 200"/>
          <p:cNvSpPr/>
          <p:nvPr/>
        </p:nvSpPr>
        <p:spPr>
          <a:xfrm>
            <a:off x="6768220" y="5448980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  <a:gs pos="50000">
                <a:srgbClr val="BFBFBF"/>
              </a:gs>
            </a:gsLst>
            <a:lin ang="1578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2" name="Diamond 201"/>
          <p:cNvSpPr/>
          <p:nvPr/>
        </p:nvSpPr>
        <p:spPr>
          <a:xfrm>
            <a:off x="5599815" y="5429824"/>
            <a:ext cx="126000" cy="154481"/>
          </a:xfrm>
          <a:prstGeom prst="diamond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4" name="Straight Connector 203"/>
          <p:cNvCxnSpPr/>
          <p:nvPr/>
        </p:nvCxnSpPr>
        <p:spPr>
          <a:xfrm>
            <a:off x="2241172" y="5501754"/>
            <a:ext cx="1369723" cy="0"/>
          </a:xfrm>
          <a:prstGeom prst="line">
            <a:avLst/>
          </a:prstGeom>
          <a:ln>
            <a:solidFill>
              <a:srgbClr val="7F7F7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6" name="Oval 205"/>
          <p:cNvSpPr/>
          <p:nvPr/>
        </p:nvSpPr>
        <p:spPr>
          <a:xfrm>
            <a:off x="2568975" y="5444605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</a:gsLst>
            <a:lin ang="1602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7" name="Oval 206"/>
          <p:cNvSpPr/>
          <p:nvPr/>
        </p:nvSpPr>
        <p:spPr>
          <a:xfrm>
            <a:off x="2712906" y="5446684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</a:gsLst>
            <a:lin ang="1602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" name="Oval 207"/>
          <p:cNvSpPr/>
          <p:nvPr/>
        </p:nvSpPr>
        <p:spPr>
          <a:xfrm>
            <a:off x="2856843" y="5446684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</a:gsLst>
            <a:lin ang="1602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9" name="Oval 208"/>
          <p:cNvSpPr/>
          <p:nvPr/>
        </p:nvSpPr>
        <p:spPr>
          <a:xfrm>
            <a:off x="2996541" y="5444605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</a:gsLst>
            <a:lin ang="1602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0" name="Oval 209"/>
          <p:cNvSpPr/>
          <p:nvPr/>
        </p:nvSpPr>
        <p:spPr>
          <a:xfrm>
            <a:off x="3148941" y="5444605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</a:gsLst>
            <a:lin ang="1602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" name="Oval 210"/>
          <p:cNvSpPr/>
          <p:nvPr/>
        </p:nvSpPr>
        <p:spPr>
          <a:xfrm>
            <a:off x="3297109" y="5444605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</a:gsLst>
            <a:lin ang="1602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" name="Oval 211"/>
          <p:cNvSpPr/>
          <p:nvPr/>
        </p:nvSpPr>
        <p:spPr>
          <a:xfrm>
            <a:off x="3449510" y="5444605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</a:gsLst>
            <a:lin ang="1602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" name="Regular Pentagon 212"/>
          <p:cNvSpPr/>
          <p:nvPr/>
        </p:nvSpPr>
        <p:spPr>
          <a:xfrm>
            <a:off x="2428755" y="5432009"/>
            <a:ext cx="118800" cy="133200"/>
          </a:xfrm>
          <a:prstGeom prst="pent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4" name="TextBox 213"/>
          <p:cNvSpPr txBox="1"/>
          <p:nvPr/>
        </p:nvSpPr>
        <p:spPr>
          <a:xfrm>
            <a:off x="5514685" y="5058699"/>
            <a:ext cx="1814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Spreader</a:t>
            </a:r>
            <a:endParaRPr lang="en-US" dirty="0"/>
          </a:p>
        </p:txBody>
      </p:sp>
      <p:sp>
        <p:nvSpPr>
          <p:cNvPr id="215" name="TextBox 214"/>
          <p:cNvSpPr txBox="1"/>
          <p:nvPr/>
        </p:nvSpPr>
        <p:spPr>
          <a:xfrm>
            <a:off x="5562768" y="4854841"/>
            <a:ext cx="1814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Wrinkly</a:t>
            </a:r>
            <a:endParaRPr lang="en-US" dirty="0"/>
          </a:p>
        </p:txBody>
      </p:sp>
      <p:sp>
        <p:nvSpPr>
          <p:cNvPr id="216" name="TextBox 215"/>
          <p:cNvSpPr txBox="1"/>
          <p:nvPr/>
        </p:nvSpPr>
        <p:spPr>
          <a:xfrm>
            <a:off x="2630276" y="5044632"/>
            <a:ext cx="1814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Spreader</a:t>
            </a:r>
            <a:endParaRPr lang="en-US" dirty="0"/>
          </a:p>
        </p:txBody>
      </p:sp>
      <p:sp>
        <p:nvSpPr>
          <p:cNvPr id="217" name="TextBox 216"/>
          <p:cNvSpPr txBox="1"/>
          <p:nvPr/>
        </p:nvSpPr>
        <p:spPr>
          <a:xfrm>
            <a:off x="2668293" y="4842917"/>
            <a:ext cx="1814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Wrinkly</a:t>
            </a:r>
            <a:endParaRPr lang="en-US" dirty="0"/>
          </a:p>
        </p:txBody>
      </p:sp>
      <p:sp>
        <p:nvSpPr>
          <p:cNvPr id="218" name="Cloud 217"/>
          <p:cNvSpPr/>
          <p:nvPr/>
        </p:nvSpPr>
        <p:spPr>
          <a:xfrm>
            <a:off x="1985213" y="4958161"/>
            <a:ext cx="539750" cy="312487"/>
          </a:xfrm>
          <a:prstGeom prst="cloud">
            <a:avLst/>
          </a:prstGeom>
          <a:solidFill>
            <a:srgbClr val="6ABBA0"/>
          </a:solidFill>
          <a:ln>
            <a:solidFill>
              <a:srgbClr val="35624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" name="Cloud 220"/>
          <p:cNvSpPr/>
          <p:nvPr/>
        </p:nvSpPr>
        <p:spPr>
          <a:xfrm>
            <a:off x="6545067" y="4923810"/>
            <a:ext cx="732287" cy="423956"/>
          </a:xfrm>
          <a:prstGeom prst="cloud">
            <a:avLst/>
          </a:prstGeom>
          <a:solidFill>
            <a:srgbClr val="6ABBA0">
              <a:alpha val="31000"/>
            </a:srgbClr>
          </a:solidFill>
          <a:ln>
            <a:solidFill>
              <a:srgbClr val="65BC8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2" name="Cloud 221"/>
          <p:cNvSpPr/>
          <p:nvPr/>
        </p:nvSpPr>
        <p:spPr>
          <a:xfrm>
            <a:off x="6644991" y="4970456"/>
            <a:ext cx="539750" cy="312487"/>
          </a:xfrm>
          <a:prstGeom prst="cloud">
            <a:avLst/>
          </a:prstGeom>
          <a:solidFill>
            <a:srgbClr val="6ABBA0"/>
          </a:solidFill>
          <a:ln>
            <a:solidFill>
              <a:srgbClr val="35624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3" name="Diamond 222"/>
          <p:cNvSpPr/>
          <p:nvPr/>
        </p:nvSpPr>
        <p:spPr>
          <a:xfrm>
            <a:off x="2276637" y="5424513"/>
            <a:ext cx="126000" cy="154481"/>
          </a:xfrm>
          <a:prstGeom prst="diamond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4" name="Regular Pentagon 223"/>
          <p:cNvSpPr/>
          <p:nvPr/>
        </p:nvSpPr>
        <p:spPr>
          <a:xfrm>
            <a:off x="5748916" y="5439530"/>
            <a:ext cx="118800" cy="133200"/>
          </a:xfrm>
          <a:prstGeom prst="pent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5" name="Straight Arrow Connector 224"/>
          <p:cNvCxnSpPr/>
          <p:nvPr/>
        </p:nvCxnSpPr>
        <p:spPr>
          <a:xfrm>
            <a:off x="1511301" y="2667419"/>
            <a:ext cx="665567" cy="0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Arrow Connector 227"/>
          <p:cNvCxnSpPr/>
          <p:nvPr/>
        </p:nvCxnSpPr>
        <p:spPr>
          <a:xfrm>
            <a:off x="7006942" y="2670028"/>
            <a:ext cx="665567" cy="0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Arrow Connector 228"/>
          <p:cNvCxnSpPr/>
          <p:nvPr/>
        </p:nvCxnSpPr>
        <p:spPr>
          <a:xfrm>
            <a:off x="1498601" y="3807358"/>
            <a:ext cx="665567" cy="0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Arrow Connector 229"/>
          <p:cNvCxnSpPr/>
          <p:nvPr/>
        </p:nvCxnSpPr>
        <p:spPr>
          <a:xfrm>
            <a:off x="7010625" y="3807358"/>
            <a:ext cx="665567" cy="0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2" name="TextBox 231"/>
          <p:cNvSpPr txBox="1"/>
          <p:nvPr/>
        </p:nvSpPr>
        <p:spPr>
          <a:xfrm>
            <a:off x="1677854" y="2598711"/>
            <a:ext cx="334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μ</a:t>
            </a:r>
            <a:endParaRPr lang="en-US" dirty="0"/>
          </a:p>
        </p:txBody>
      </p:sp>
      <p:sp>
        <p:nvSpPr>
          <p:cNvPr id="233" name="TextBox 232"/>
          <p:cNvSpPr txBox="1"/>
          <p:nvPr/>
        </p:nvSpPr>
        <p:spPr>
          <a:xfrm>
            <a:off x="1677854" y="3412193"/>
            <a:ext cx="334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μ</a:t>
            </a:r>
            <a:endParaRPr lang="en-US" dirty="0"/>
          </a:p>
        </p:txBody>
      </p:sp>
      <p:sp>
        <p:nvSpPr>
          <p:cNvPr id="234" name="TextBox 233"/>
          <p:cNvSpPr txBox="1"/>
          <p:nvPr/>
        </p:nvSpPr>
        <p:spPr>
          <a:xfrm>
            <a:off x="7176191" y="2586010"/>
            <a:ext cx="334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μ</a:t>
            </a:r>
            <a:endParaRPr lang="en-US" dirty="0"/>
          </a:p>
        </p:txBody>
      </p:sp>
      <p:sp>
        <p:nvSpPr>
          <p:cNvPr id="235" name="TextBox 234"/>
          <p:cNvSpPr txBox="1"/>
          <p:nvPr/>
        </p:nvSpPr>
        <p:spPr>
          <a:xfrm>
            <a:off x="7176191" y="3428905"/>
            <a:ext cx="334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μ</a:t>
            </a:r>
            <a:endParaRPr lang="en-US" dirty="0"/>
          </a:p>
        </p:txBody>
      </p:sp>
      <p:cxnSp>
        <p:nvCxnSpPr>
          <p:cNvPr id="237" name="Straight Connector 236"/>
          <p:cNvCxnSpPr/>
          <p:nvPr/>
        </p:nvCxnSpPr>
        <p:spPr>
          <a:xfrm>
            <a:off x="63501" y="2649929"/>
            <a:ext cx="1369723" cy="0"/>
          </a:xfrm>
          <a:prstGeom prst="line">
            <a:avLst/>
          </a:prstGeom>
          <a:ln>
            <a:solidFill>
              <a:srgbClr val="7F7F7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9" name="Oval 238"/>
          <p:cNvSpPr/>
          <p:nvPr/>
        </p:nvSpPr>
        <p:spPr>
          <a:xfrm>
            <a:off x="391303" y="2592780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  <a:gs pos="50000">
                <a:schemeClr val="bg1">
                  <a:lumMod val="75000"/>
                </a:schemeClr>
              </a:gs>
            </a:gsLst>
            <a:lin ang="1578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0" name="Oval 239"/>
          <p:cNvSpPr/>
          <p:nvPr/>
        </p:nvSpPr>
        <p:spPr>
          <a:xfrm>
            <a:off x="535234" y="2594859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  <a:gs pos="50000">
                <a:schemeClr val="bg1">
                  <a:lumMod val="75000"/>
                </a:schemeClr>
              </a:gs>
            </a:gsLst>
            <a:lin ang="1578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Oval 240"/>
          <p:cNvSpPr/>
          <p:nvPr/>
        </p:nvSpPr>
        <p:spPr>
          <a:xfrm>
            <a:off x="679173" y="2594859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  <a:gs pos="50000">
                <a:schemeClr val="bg1">
                  <a:lumMod val="75000"/>
                </a:schemeClr>
              </a:gs>
            </a:gsLst>
            <a:lin ang="1578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2" name="Oval 241"/>
          <p:cNvSpPr/>
          <p:nvPr/>
        </p:nvSpPr>
        <p:spPr>
          <a:xfrm>
            <a:off x="818871" y="2592780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  <a:gs pos="50000">
                <a:schemeClr val="bg1">
                  <a:lumMod val="75000"/>
                </a:schemeClr>
              </a:gs>
            </a:gsLst>
            <a:lin ang="1578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3" name="Oval 242"/>
          <p:cNvSpPr/>
          <p:nvPr/>
        </p:nvSpPr>
        <p:spPr>
          <a:xfrm>
            <a:off x="971271" y="2592780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  <a:gs pos="50000">
                <a:schemeClr val="bg1">
                  <a:lumMod val="75000"/>
                </a:schemeClr>
              </a:gs>
            </a:gsLst>
            <a:lin ang="1578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4" name="Oval 243"/>
          <p:cNvSpPr/>
          <p:nvPr/>
        </p:nvSpPr>
        <p:spPr>
          <a:xfrm>
            <a:off x="1119437" y="2592780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  <a:gs pos="50000">
                <a:schemeClr val="bg1">
                  <a:lumMod val="75000"/>
                </a:schemeClr>
              </a:gs>
            </a:gsLst>
            <a:lin ang="1578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" name="Oval 244"/>
          <p:cNvSpPr/>
          <p:nvPr/>
        </p:nvSpPr>
        <p:spPr>
          <a:xfrm>
            <a:off x="1271838" y="2592780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  <a:gs pos="50000">
                <a:schemeClr val="bg1">
                  <a:lumMod val="75000"/>
                </a:schemeClr>
              </a:gs>
            </a:gsLst>
            <a:lin ang="1578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6" name="Folded Corner 245"/>
          <p:cNvSpPr/>
          <p:nvPr/>
        </p:nvSpPr>
        <p:spPr>
          <a:xfrm>
            <a:off x="247372" y="2587464"/>
            <a:ext cx="118533" cy="128045"/>
          </a:xfrm>
          <a:prstGeom prst="foldedCorner">
            <a:avLst/>
          </a:prstGeom>
          <a:gradFill flip="none" rotWithShape="1">
            <a:gsLst>
              <a:gs pos="0">
                <a:srgbClr val="FFFF00"/>
              </a:gs>
              <a:gs pos="100000">
                <a:srgbClr val="FFFFFF"/>
              </a:gs>
              <a:gs pos="50000">
                <a:srgbClr val="FFFE77"/>
              </a:gs>
            </a:gsLst>
            <a:lin ang="16380000" scaled="0"/>
            <a:tileRect/>
          </a:gradFill>
          <a:ln>
            <a:solidFill>
              <a:srgbClr val="E9E9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8" name="Straight Connector 247"/>
          <p:cNvCxnSpPr/>
          <p:nvPr/>
        </p:nvCxnSpPr>
        <p:spPr>
          <a:xfrm>
            <a:off x="50004" y="3811082"/>
            <a:ext cx="1369723" cy="0"/>
          </a:xfrm>
          <a:prstGeom prst="line">
            <a:avLst/>
          </a:prstGeom>
          <a:ln>
            <a:solidFill>
              <a:srgbClr val="7F7F7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0" name="Oval 249"/>
          <p:cNvSpPr/>
          <p:nvPr/>
        </p:nvSpPr>
        <p:spPr>
          <a:xfrm>
            <a:off x="377806" y="3753932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</a:gsLst>
            <a:lin ang="1602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1" name="Oval 250"/>
          <p:cNvSpPr/>
          <p:nvPr/>
        </p:nvSpPr>
        <p:spPr>
          <a:xfrm>
            <a:off x="521738" y="3756011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</a:gsLst>
            <a:lin ang="1602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2" name="Oval 251"/>
          <p:cNvSpPr/>
          <p:nvPr/>
        </p:nvSpPr>
        <p:spPr>
          <a:xfrm>
            <a:off x="665676" y="3756011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</a:gsLst>
            <a:lin ang="1602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3" name="Oval 252"/>
          <p:cNvSpPr/>
          <p:nvPr/>
        </p:nvSpPr>
        <p:spPr>
          <a:xfrm>
            <a:off x="805374" y="3753932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</a:gsLst>
            <a:lin ang="1602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4" name="Oval 253"/>
          <p:cNvSpPr/>
          <p:nvPr/>
        </p:nvSpPr>
        <p:spPr>
          <a:xfrm>
            <a:off x="957774" y="3753932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</a:gsLst>
            <a:lin ang="1602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5" name="Oval 254"/>
          <p:cNvSpPr/>
          <p:nvPr/>
        </p:nvSpPr>
        <p:spPr>
          <a:xfrm>
            <a:off x="1105941" y="3753932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</a:gsLst>
            <a:lin ang="1602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6" name="Oval 255"/>
          <p:cNvSpPr/>
          <p:nvPr/>
        </p:nvSpPr>
        <p:spPr>
          <a:xfrm>
            <a:off x="1258342" y="3753932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</a:gsLst>
            <a:lin ang="1602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7" name="Regular Pentagon 256"/>
          <p:cNvSpPr/>
          <p:nvPr/>
        </p:nvSpPr>
        <p:spPr>
          <a:xfrm>
            <a:off x="237587" y="3741337"/>
            <a:ext cx="118800" cy="133200"/>
          </a:xfrm>
          <a:prstGeom prst="pent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9" name="Straight Connector 258"/>
          <p:cNvCxnSpPr/>
          <p:nvPr/>
        </p:nvCxnSpPr>
        <p:spPr>
          <a:xfrm>
            <a:off x="7736178" y="2669609"/>
            <a:ext cx="1369723" cy="0"/>
          </a:xfrm>
          <a:prstGeom prst="line">
            <a:avLst/>
          </a:prstGeom>
          <a:ln>
            <a:solidFill>
              <a:srgbClr val="7F7F7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1" name="Oval 260"/>
          <p:cNvSpPr/>
          <p:nvPr/>
        </p:nvSpPr>
        <p:spPr>
          <a:xfrm>
            <a:off x="8063981" y="2612459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  <a:gs pos="50000">
                <a:srgbClr val="BFBFBF"/>
              </a:gs>
            </a:gsLst>
            <a:lin ang="1578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2" name="Oval 261"/>
          <p:cNvSpPr/>
          <p:nvPr/>
        </p:nvSpPr>
        <p:spPr>
          <a:xfrm>
            <a:off x="8207911" y="2614538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  <a:gs pos="50000">
                <a:srgbClr val="BFBFBF"/>
              </a:gs>
            </a:gsLst>
            <a:lin ang="1578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3" name="Oval 262"/>
          <p:cNvSpPr/>
          <p:nvPr/>
        </p:nvSpPr>
        <p:spPr>
          <a:xfrm>
            <a:off x="8351849" y="2614538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  <a:gs pos="50000">
                <a:srgbClr val="BFBFBF"/>
              </a:gs>
            </a:gsLst>
            <a:lin ang="1578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4" name="Oval 263"/>
          <p:cNvSpPr/>
          <p:nvPr/>
        </p:nvSpPr>
        <p:spPr>
          <a:xfrm>
            <a:off x="8491547" y="2612459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  <a:gs pos="50000">
                <a:srgbClr val="BFBFBF"/>
              </a:gs>
            </a:gsLst>
            <a:lin ang="1578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5" name="Oval 264"/>
          <p:cNvSpPr/>
          <p:nvPr/>
        </p:nvSpPr>
        <p:spPr>
          <a:xfrm>
            <a:off x="8643947" y="2612459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  <a:gs pos="50000">
                <a:srgbClr val="BFBFBF"/>
              </a:gs>
            </a:gsLst>
            <a:lin ang="1578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" name="Oval 265"/>
          <p:cNvSpPr/>
          <p:nvPr/>
        </p:nvSpPr>
        <p:spPr>
          <a:xfrm>
            <a:off x="8792114" y="2612459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  <a:gs pos="50000">
                <a:srgbClr val="BFBFBF"/>
              </a:gs>
            </a:gsLst>
            <a:lin ang="1578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Oval 266"/>
          <p:cNvSpPr/>
          <p:nvPr/>
        </p:nvSpPr>
        <p:spPr>
          <a:xfrm>
            <a:off x="8944515" y="2612459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  <a:gs pos="50000">
                <a:srgbClr val="BFBFBF"/>
              </a:gs>
            </a:gsLst>
            <a:lin ang="1578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8" name="Isosceles Triangle 267"/>
          <p:cNvSpPr/>
          <p:nvPr/>
        </p:nvSpPr>
        <p:spPr>
          <a:xfrm>
            <a:off x="7757344" y="2602874"/>
            <a:ext cx="139420" cy="125966"/>
          </a:xfrm>
          <a:prstGeom prst="triangle">
            <a:avLst/>
          </a:prstGeom>
          <a:solidFill>
            <a:srgbClr val="C0504D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0" name="Straight Connector 269"/>
          <p:cNvCxnSpPr/>
          <p:nvPr/>
        </p:nvCxnSpPr>
        <p:spPr>
          <a:xfrm>
            <a:off x="7744645" y="3804330"/>
            <a:ext cx="1369723" cy="0"/>
          </a:xfrm>
          <a:prstGeom prst="line">
            <a:avLst/>
          </a:prstGeom>
          <a:ln>
            <a:solidFill>
              <a:srgbClr val="7F7F7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2" name="Oval 271"/>
          <p:cNvSpPr/>
          <p:nvPr/>
        </p:nvSpPr>
        <p:spPr>
          <a:xfrm>
            <a:off x="8072447" y="3747180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  <a:gs pos="50000">
                <a:srgbClr val="BFBFBF"/>
              </a:gs>
            </a:gsLst>
            <a:lin ang="1578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3" name="Oval 272"/>
          <p:cNvSpPr/>
          <p:nvPr/>
        </p:nvSpPr>
        <p:spPr>
          <a:xfrm>
            <a:off x="8216379" y="3749259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  <a:gs pos="50000">
                <a:srgbClr val="BFBFBF"/>
              </a:gs>
            </a:gsLst>
            <a:lin ang="1578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4" name="Oval 273"/>
          <p:cNvSpPr/>
          <p:nvPr/>
        </p:nvSpPr>
        <p:spPr>
          <a:xfrm>
            <a:off x="8360317" y="3749259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  <a:gs pos="50000">
                <a:srgbClr val="BFBFBF"/>
              </a:gs>
            </a:gsLst>
            <a:lin ang="1578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5" name="Oval 274"/>
          <p:cNvSpPr/>
          <p:nvPr/>
        </p:nvSpPr>
        <p:spPr>
          <a:xfrm>
            <a:off x="8500015" y="3747180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  <a:gs pos="50000">
                <a:srgbClr val="BFBFBF"/>
              </a:gs>
            </a:gsLst>
            <a:lin ang="1578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6" name="Oval 275"/>
          <p:cNvSpPr/>
          <p:nvPr/>
        </p:nvSpPr>
        <p:spPr>
          <a:xfrm>
            <a:off x="8652415" y="3747180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  <a:gs pos="50000">
                <a:srgbClr val="BFBFBF"/>
              </a:gs>
            </a:gsLst>
            <a:lin ang="1578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7" name="Oval 276"/>
          <p:cNvSpPr/>
          <p:nvPr/>
        </p:nvSpPr>
        <p:spPr>
          <a:xfrm>
            <a:off x="8800581" y="3747180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  <a:gs pos="50000">
                <a:srgbClr val="BFBFBF"/>
              </a:gs>
            </a:gsLst>
            <a:lin ang="1578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8" name="Oval 277"/>
          <p:cNvSpPr/>
          <p:nvPr/>
        </p:nvSpPr>
        <p:spPr>
          <a:xfrm>
            <a:off x="8952983" y="3747180"/>
            <a:ext cx="118533" cy="1143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  <a:gs pos="50000">
                <a:srgbClr val="BFBFBF"/>
              </a:gs>
            </a:gsLst>
            <a:lin ang="15780000" scaled="0"/>
            <a:tileRect/>
          </a:gra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9" name="Diamond 278"/>
          <p:cNvSpPr/>
          <p:nvPr/>
        </p:nvSpPr>
        <p:spPr>
          <a:xfrm>
            <a:off x="7784578" y="3728024"/>
            <a:ext cx="126000" cy="154481"/>
          </a:xfrm>
          <a:prstGeom prst="diamond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1" name="Diamond 280"/>
          <p:cNvSpPr/>
          <p:nvPr/>
        </p:nvSpPr>
        <p:spPr>
          <a:xfrm>
            <a:off x="97368" y="2566958"/>
            <a:ext cx="126000" cy="154481"/>
          </a:xfrm>
          <a:prstGeom prst="diamond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2" name="Regular Pentagon 281"/>
          <p:cNvSpPr/>
          <p:nvPr/>
        </p:nvSpPr>
        <p:spPr>
          <a:xfrm>
            <a:off x="7905982" y="2610208"/>
            <a:ext cx="118800" cy="133200"/>
          </a:xfrm>
          <a:prstGeom prst="pent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3" name="Isosceles Triangle 282"/>
          <p:cNvSpPr/>
          <p:nvPr/>
        </p:nvSpPr>
        <p:spPr>
          <a:xfrm>
            <a:off x="80434" y="3746059"/>
            <a:ext cx="139420" cy="125966"/>
          </a:xfrm>
          <a:prstGeom prst="triangle">
            <a:avLst/>
          </a:prstGeom>
          <a:solidFill>
            <a:srgbClr val="C0504D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4" name="Folded Corner 283"/>
          <p:cNvSpPr/>
          <p:nvPr/>
        </p:nvSpPr>
        <p:spPr>
          <a:xfrm>
            <a:off x="7927513" y="3741338"/>
            <a:ext cx="118533" cy="128045"/>
          </a:xfrm>
          <a:prstGeom prst="foldedCorner">
            <a:avLst/>
          </a:prstGeom>
          <a:gradFill flip="none" rotWithShape="1">
            <a:gsLst>
              <a:gs pos="0">
                <a:srgbClr val="FFFF00"/>
              </a:gs>
              <a:gs pos="100000">
                <a:srgbClr val="FFFFFF"/>
              </a:gs>
              <a:gs pos="50000">
                <a:srgbClr val="FFFE77"/>
              </a:gs>
            </a:gsLst>
            <a:lin ang="16380000" scaled="0"/>
            <a:tileRect/>
          </a:gradFill>
          <a:ln>
            <a:solidFill>
              <a:srgbClr val="E9E9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5" name="TextBox 284"/>
          <p:cNvSpPr txBox="1"/>
          <p:nvPr/>
        </p:nvSpPr>
        <p:spPr>
          <a:xfrm>
            <a:off x="284343" y="2214054"/>
            <a:ext cx="1814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Spreader</a:t>
            </a:r>
            <a:endParaRPr lang="en-US" dirty="0"/>
          </a:p>
        </p:txBody>
      </p:sp>
      <p:sp>
        <p:nvSpPr>
          <p:cNvPr id="286" name="TextBox 285"/>
          <p:cNvSpPr txBox="1"/>
          <p:nvPr/>
        </p:nvSpPr>
        <p:spPr>
          <a:xfrm>
            <a:off x="322360" y="2012339"/>
            <a:ext cx="1814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Wrinkly</a:t>
            </a:r>
            <a:endParaRPr lang="en-US" dirty="0"/>
          </a:p>
        </p:txBody>
      </p:sp>
      <p:sp>
        <p:nvSpPr>
          <p:cNvPr id="287" name="Cloud 286"/>
          <p:cNvSpPr/>
          <p:nvPr/>
        </p:nvSpPr>
        <p:spPr>
          <a:xfrm>
            <a:off x="507720" y="1649053"/>
            <a:ext cx="539750" cy="312487"/>
          </a:xfrm>
          <a:prstGeom prst="cloud">
            <a:avLst/>
          </a:prstGeom>
          <a:solidFill>
            <a:srgbClr val="D7F044"/>
          </a:solidFill>
          <a:ln>
            <a:solidFill>
              <a:srgbClr val="979F4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9" name="Cloud 288"/>
          <p:cNvSpPr/>
          <p:nvPr/>
        </p:nvSpPr>
        <p:spPr>
          <a:xfrm>
            <a:off x="8078797" y="4453888"/>
            <a:ext cx="782369" cy="452951"/>
          </a:xfrm>
          <a:prstGeom prst="cloud">
            <a:avLst/>
          </a:prstGeom>
          <a:solidFill>
            <a:srgbClr val="D7F044">
              <a:alpha val="25000"/>
            </a:srgbClr>
          </a:solidFill>
          <a:ln>
            <a:solidFill>
              <a:srgbClr val="CDD8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0" name="TextBox 289"/>
          <p:cNvSpPr txBox="1"/>
          <p:nvPr/>
        </p:nvSpPr>
        <p:spPr>
          <a:xfrm>
            <a:off x="7974161" y="4090053"/>
            <a:ext cx="1814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Spreader</a:t>
            </a:r>
            <a:endParaRPr lang="en-US" dirty="0"/>
          </a:p>
        </p:txBody>
      </p:sp>
      <p:sp>
        <p:nvSpPr>
          <p:cNvPr id="291" name="TextBox 290"/>
          <p:cNvSpPr txBox="1"/>
          <p:nvPr/>
        </p:nvSpPr>
        <p:spPr>
          <a:xfrm>
            <a:off x="8012178" y="3888339"/>
            <a:ext cx="1814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Wrinkly</a:t>
            </a:r>
            <a:endParaRPr lang="en-US" dirty="0"/>
          </a:p>
        </p:txBody>
      </p:sp>
      <p:sp>
        <p:nvSpPr>
          <p:cNvPr id="292" name="Cloud 291"/>
          <p:cNvSpPr/>
          <p:nvPr/>
        </p:nvSpPr>
        <p:spPr>
          <a:xfrm>
            <a:off x="8207913" y="4505453"/>
            <a:ext cx="539750" cy="312487"/>
          </a:xfrm>
          <a:prstGeom prst="cloud">
            <a:avLst/>
          </a:prstGeom>
          <a:solidFill>
            <a:srgbClr val="D7F044"/>
          </a:solidFill>
          <a:ln>
            <a:solidFill>
              <a:srgbClr val="979F4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3" name="Straight Arrow Connector 292"/>
          <p:cNvCxnSpPr/>
          <p:nvPr/>
        </p:nvCxnSpPr>
        <p:spPr>
          <a:xfrm flipV="1">
            <a:off x="1216288" y="1612804"/>
            <a:ext cx="1048306" cy="620643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4" name="TextBox 293"/>
          <p:cNvSpPr txBox="1"/>
          <p:nvPr/>
        </p:nvSpPr>
        <p:spPr>
          <a:xfrm>
            <a:off x="1489337" y="1611144"/>
            <a:ext cx="334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μ</a:t>
            </a:r>
            <a:endParaRPr lang="en-US" dirty="0"/>
          </a:p>
        </p:txBody>
      </p:sp>
      <p:sp>
        <p:nvSpPr>
          <p:cNvPr id="296" name="Cloud 295"/>
          <p:cNvSpPr/>
          <p:nvPr/>
        </p:nvSpPr>
        <p:spPr>
          <a:xfrm>
            <a:off x="8033552" y="1620719"/>
            <a:ext cx="782369" cy="452951"/>
          </a:xfrm>
          <a:prstGeom prst="cloud">
            <a:avLst/>
          </a:prstGeom>
          <a:solidFill>
            <a:srgbClr val="8064A2">
              <a:alpha val="25000"/>
            </a:srgb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7" name="TextBox 296"/>
          <p:cNvSpPr txBox="1"/>
          <p:nvPr/>
        </p:nvSpPr>
        <p:spPr>
          <a:xfrm>
            <a:off x="7939291" y="2237284"/>
            <a:ext cx="1814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Spreader</a:t>
            </a:r>
            <a:endParaRPr lang="en-US" dirty="0"/>
          </a:p>
        </p:txBody>
      </p:sp>
      <p:sp>
        <p:nvSpPr>
          <p:cNvPr id="298" name="TextBox 297"/>
          <p:cNvSpPr txBox="1"/>
          <p:nvPr/>
        </p:nvSpPr>
        <p:spPr>
          <a:xfrm>
            <a:off x="7977308" y="2035569"/>
            <a:ext cx="1814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Wrinkly</a:t>
            </a:r>
            <a:endParaRPr lang="en-US" dirty="0"/>
          </a:p>
        </p:txBody>
      </p:sp>
      <p:sp>
        <p:nvSpPr>
          <p:cNvPr id="299" name="Cloud 298"/>
          <p:cNvSpPr/>
          <p:nvPr/>
        </p:nvSpPr>
        <p:spPr>
          <a:xfrm>
            <a:off x="8162668" y="1684983"/>
            <a:ext cx="539750" cy="312487"/>
          </a:xfrm>
          <a:prstGeom prst="cloud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0" name="Straight Arrow Connector 299"/>
          <p:cNvCxnSpPr/>
          <p:nvPr/>
        </p:nvCxnSpPr>
        <p:spPr>
          <a:xfrm>
            <a:off x="6797307" y="1612804"/>
            <a:ext cx="1141984" cy="641867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1" name="TextBox 300"/>
          <p:cNvSpPr txBox="1"/>
          <p:nvPr/>
        </p:nvSpPr>
        <p:spPr>
          <a:xfrm>
            <a:off x="7303191" y="1573673"/>
            <a:ext cx="334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μ</a:t>
            </a:r>
            <a:endParaRPr lang="en-US" dirty="0"/>
          </a:p>
        </p:txBody>
      </p:sp>
      <p:cxnSp>
        <p:nvCxnSpPr>
          <p:cNvPr id="303" name="Straight Arrow Connector 302"/>
          <p:cNvCxnSpPr/>
          <p:nvPr/>
        </p:nvCxnSpPr>
        <p:spPr>
          <a:xfrm flipV="1">
            <a:off x="6890985" y="4151523"/>
            <a:ext cx="1048306" cy="620643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4" name="TextBox 303"/>
          <p:cNvSpPr txBox="1"/>
          <p:nvPr/>
        </p:nvSpPr>
        <p:spPr>
          <a:xfrm>
            <a:off x="7164034" y="4149864"/>
            <a:ext cx="334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μ</a:t>
            </a:r>
            <a:endParaRPr lang="en-US" dirty="0"/>
          </a:p>
        </p:txBody>
      </p:sp>
      <p:sp>
        <p:nvSpPr>
          <p:cNvPr id="305" name="TextBox 304"/>
          <p:cNvSpPr txBox="1"/>
          <p:nvPr/>
        </p:nvSpPr>
        <p:spPr>
          <a:xfrm>
            <a:off x="292727" y="4074754"/>
            <a:ext cx="1814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Spreader</a:t>
            </a:r>
            <a:endParaRPr lang="en-US" dirty="0"/>
          </a:p>
        </p:txBody>
      </p:sp>
      <p:sp>
        <p:nvSpPr>
          <p:cNvPr id="306" name="TextBox 305"/>
          <p:cNvSpPr txBox="1"/>
          <p:nvPr/>
        </p:nvSpPr>
        <p:spPr>
          <a:xfrm>
            <a:off x="330744" y="3873039"/>
            <a:ext cx="1814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Wrinkly</a:t>
            </a:r>
            <a:endParaRPr lang="en-US" dirty="0"/>
          </a:p>
        </p:txBody>
      </p:sp>
      <p:sp>
        <p:nvSpPr>
          <p:cNvPr id="307" name="Cloud 306"/>
          <p:cNvSpPr/>
          <p:nvPr/>
        </p:nvSpPr>
        <p:spPr>
          <a:xfrm>
            <a:off x="345014" y="4441188"/>
            <a:ext cx="782369" cy="452951"/>
          </a:xfrm>
          <a:prstGeom prst="cloud">
            <a:avLst/>
          </a:prstGeom>
          <a:solidFill>
            <a:srgbClr val="8064A2">
              <a:alpha val="25000"/>
            </a:srgb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" name="Cloud 307"/>
          <p:cNvSpPr/>
          <p:nvPr/>
        </p:nvSpPr>
        <p:spPr>
          <a:xfrm>
            <a:off x="474131" y="4505453"/>
            <a:ext cx="539750" cy="312487"/>
          </a:xfrm>
          <a:prstGeom prst="cloud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9" name="Straight Arrow Connector 308"/>
          <p:cNvCxnSpPr/>
          <p:nvPr/>
        </p:nvCxnSpPr>
        <p:spPr>
          <a:xfrm>
            <a:off x="1237970" y="4128229"/>
            <a:ext cx="1141984" cy="641867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0" name="TextBox 309"/>
          <p:cNvSpPr txBox="1"/>
          <p:nvPr/>
        </p:nvSpPr>
        <p:spPr>
          <a:xfrm>
            <a:off x="1743854" y="4089099"/>
            <a:ext cx="334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μ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62459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548</TotalTime>
  <Words>43</Words>
  <Application>Microsoft Macintosh PowerPoint</Application>
  <PresentationFormat>On-screen Show (4:3)</PresentationFormat>
  <Paragraphs>43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University of Exeter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Britt Koskella</dc:creator>
  <cp:lastModifiedBy>Britt Koskella</cp:lastModifiedBy>
  <cp:revision>17</cp:revision>
  <dcterms:created xsi:type="dcterms:W3CDTF">2012-07-15T15:59:46Z</dcterms:created>
  <dcterms:modified xsi:type="dcterms:W3CDTF">2012-07-15T15:59:59Z</dcterms:modified>
</cp:coreProperties>
</file>